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59" r:id="rId12"/>
    <p:sldId id="265" r:id="rId13"/>
    <p:sldId id="266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36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3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619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934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00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38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2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22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57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13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667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068B7-5A28-4FD6-9171-CB6E4F619C3D}" type="datetimeFigureOut">
              <a:rPr lang="nl-NL" smtClean="0"/>
              <a:t>13-11-2011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5A368-A2FE-498A-BC29-0900AEE478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08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nl-NL" b="1" dirty="0" smtClean="0"/>
              <a:t>Opdracht </a:t>
            </a:r>
            <a:r>
              <a:rPr lang="nl-NL" b="1" dirty="0" err="1" smtClean="0"/>
              <a:t>Köppensysteem</a:t>
            </a:r>
            <a:r>
              <a:rPr lang="nl-NL" b="1" dirty="0" smtClean="0"/>
              <a:t> oefenen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272808" cy="3505944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Bekijk de 12 klimaatgrafieken die bij deze opdracht horen. Beoordeel aan de hand van het </a:t>
            </a:r>
            <a:r>
              <a:rPr lang="nl-NL" dirty="0" err="1" smtClean="0">
                <a:solidFill>
                  <a:schemeClr val="tx1"/>
                </a:solidFill>
              </a:rPr>
              <a:t>Köppensysteem</a:t>
            </a:r>
            <a:r>
              <a:rPr lang="nl-NL" dirty="0" smtClean="0">
                <a:solidFill>
                  <a:schemeClr val="tx1"/>
                </a:solidFill>
              </a:rPr>
              <a:t> welk klimaat bij de klimaatgrafiek hoort!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Vul de juiste antwoorden in op het antwoordenformulier. Als je klaar bent stuur je de opdracht in.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89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03056"/>
            <a:ext cx="4464496" cy="6250294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55576" y="47667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9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296073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0648"/>
            <a:ext cx="4403857" cy="6343462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95536" y="532535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10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253173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90623"/>
            <a:ext cx="4680520" cy="6552728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39552" y="45617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11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212060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41444"/>
            <a:ext cx="4464496" cy="6363573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83568" y="40466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12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368938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41005"/>
            <a:ext cx="4536504" cy="635110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364991"/>
            <a:ext cx="213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1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149798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90969"/>
            <a:ext cx="4608512" cy="6411104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11560" y="290969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2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185840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18438"/>
            <a:ext cx="4674736" cy="664851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611560" y="476672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383757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94607"/>
            <a:ext cx="4536504" cy="635110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39552" y="40030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4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332087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87087"/>
            <a:ext cx="4392488" cy="6149483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755576" y="40466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5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287396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82388"/>
            <a:ext cx="4392488" cy="6149483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11560" y="56217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6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31046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04664"/>
            <a:ext cx="4403788" cy="61653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83568" y="54432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7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283557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56307"/>
            <a:ext cx="4608512" cy="645191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683568" y="54432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Opdracht 8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19500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70</Words>
  <Application>Microsoft Office PowerPoint</Application>
  <PresentationFormat>Diavoorstelling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Opdracht Köppensysteem oefenen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Köppensysteem oefenen</dc:title>
  <dc:creator>Docent</dc:creator>
  <cp:lastModifiedBy>Docent</cp:lastModifiedBy>
  <cp:revision>3</cp:revision>
  <dcterms:created xsi:type="dcterms:W3CDTF">2011-11-13T10:46:07Z</dcterms:created>
  <dcterms:modified xsi:type="dcterms:W3CDTF">2011-11-13T11:12:25Z</dcterms:modified>
</cp:coreProperties>
</file>